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3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0118-D200-460A-98C5-70BD581B244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A3695-B8AA-4D1B-8D16-C49EF153E1F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9C275-912F-461B-BB30-FCCCB7EA94D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396B4-07A1-4C24-AD0B-20B2EA4361D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4AC2-1AA4-4220-95EF-6351DF867D1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3F4F-934B-485B-A65C-8BC652B72C3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ECFD0-EE1E-438B-B0C2-BF50B8ACB8D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42500-7A97-4296-96E5-4E470D017CF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5F11D-8CAA-48CA-89DC-D06BC7DB594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EA403-132C-4DA7-9DC9-1B3285B378B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C7A0-9225-4441-9F0A-2F0CCFA0C29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ABE27-0FE9-42DF-80DE-97B36A71B67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latin typeface="ＭＳ Ｐ明朝" pitchFamily="18" charset="-128"/>
                <a:ea typeface="ＭＳ Ｐ明朝" pitchFamily="18" charset="-128"/>
              </a:rPr>
              <a:t>すぐ使える</a:t>
            </a:r>
            <a:r>
              <a:rPr lang="en-US" altLang="ja-JP" b="1">
                <a:latin typeface="Century" pitchFamily="18" charset="0"/>
                <a:cs typeface="Times New Roman" pitchFamily="18" charset="0"/>
              </a:rPr>
              <a:t>CGI  </a:t>
            </a:r>
            <a:r>
              <a:rPr lang="en-US" altLang="ja-JP" sz="1800">
                <a:latin typeface="Century" pitchFamily="18" charset="0"/>
                <a:ea typeface="ＭＳ Ｐ明朝" pitchFamily="18" charset="-128"/>
              </a:rPr>
              <a:t>http://sugutsukaeru.jp/</a:t>
            </a:r>
            <a:r>
              <a:rPr lang="en-US" altLang="ja-JP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ja-JP" altLang="en-US" sz="2800" dirty="0" smtClean="0">
                <a:latin typeface="ＭＳ Ｐ明朝" pitchFamily="18" charset="-128"/>
                <a:ea typeface="ＭＳ Ｐ明朝" pitchFamily="18" charset="-128"/>
              </a:rPr>
              <a:t>システムは </a:t>
            </a:r>
            <a:r>
              <a:rPr lang="en-US" altLang="ja-JP" sz="2800" dirty="0" smtClean="0">
                <a:latin typeface="ＭＳ Ｐ明朝" pitchFamily="18" charset="-128"/>
                <a:ea typeface="ＭＳ Ｐ明朝" pitchFamily="18" charset="-128"/>
              </a:rPr>
              <a:t>http://sugutsukaeru.jp/ </a:t>
            </a:r>
            <a:r>
              <a:rPr lang="ja-JP" altLang="en-US" sz="2800" dirty="0" smtClean="0">
                <a:latin typeface="ＭＳ Ｐ明朝" pitchFamily="18" charset="-128"/>
                <a:ea typeface="ＭＳ Ｐ明朝" pitchFamily="18" charset="-128"/>
              </a:rPr>
              <a:t>からダウンロード、ご購入いただけます。</a:t>
            </a:r>
            <a:r>
              <a:rPr lang="ja-JP" altLang="en-US" sz="2800">
                <a:latin typeface="Century" pitchFamily="18" charset="0"/>
                <a:ea typeface="ＭＳ Ｐ明朝" pitchFamily="18" charset="-128"/>
              </a:rPr>
              <a:t/>
            </a:r>
            <a:br>
              <a:rPr lang="ja-JP" altLang="en-US" sz="2800">
                <a:latin typeface="Century" pitchFamily="18" charset="0"/>
                <a:ea typeface="ＭＳ Ｐ明朝" pitchFamily="18" charset="-128"/>
              </a:rPr>
            </a:br>
            <a:endParaRPr lang="ja-JP" altLang="en-US" sz="2800" dirty="0">
              <a:latin typeface="Century" pitchFamily="18" charset="0"/>
              <a:ea typeface="ＭＳ Ｐ明朝" pitchFamily="18" charset="-128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 l="23413" b="25337"/>
          <a:stretch>
            <a:fillRect/>
          </a:stretch>
        </p:blipFill>
        <p:spPr bwMode="auto">
          <a:xfrm>
            <a:off x="0" y="5267325"/>
            <a:ext cx="23542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1049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000"/>
              <a:t>使い心地は</a:t>
            </a:r>
          </a:p>
          <a:p>
            <a:r>
              <a:rPr lang="ja-JP" altLang="en-US" sz="1000"/>
              <a:t>いかがですか？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すぐ使えるCGI  http://sugutsukaeru.jp/ </vt:lpstr>
    </vt:vector>
  </TitlesOfParts>
  <Company>web-ware.org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すぐ使えるCGI  添付ファイルサンプル</dc:title>
  <dc:creator/>
  <cp:lastModifiedBy>ウェブウェア・オルグ</cp:lastModifiedBy>
  <cp:revision>20</cp:revision>
  <dcterms:created xsi:type="dcterms:W3CDTF">2005-07-10T15:39:26Z</dcterms:created>
  <dcterms:modified xsi:type="dcterms:W3CDTF">2009-10-30T07:57:45Z</dcterms:modified>
</cp:coreProperties>
</file>